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49" r:id="rId2"/>
  </p:sldMasterIdLst>
  <p:sldIdLst>
    <p:sldId id="256" r:id="rId3"/>
    <p:sldId id="257" r:id="rId4"/>
    <p:sldId id="276" r:id="rId5"/>
    <p:sldId id="277"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shan rai" userId="9a8325d7169af320" providerId="LiveId" clId="{79DE339E-FA37-46D1-8280-5488A8C72399}"/>
    <pc:docChg chg="undo custSel addSld delSld modSld">
      <pc:chgData name="kishan rai" userId="9a8325d7169af320" providerId="LiveId" clId="{79DE339E-FA37-46D1-8280-5488A8C72399}" dt="2021-05-04T08:36:23.694" v="860" actId="1076"/>
      <pc:docMkLst>
        <pc:docMk/>
      </pc:docMkLst>
      <pc:sldChg chg="modSp mod">
        <pc:chgData name="kishan rai" userId="9a8325d7169af320" providerId="LiveId" clId="{79DE339E-FA37-46D1-8280-5488A8C72399}" dt="2021-05-01T15:30:46.501" v="53" actId="20577"/>
        <pc:sldMkLst>
          <pc:docMk/>
          <pc:sldMk cId="1871107073" sldId="256"/>
        </pc:sldMkLst>
        <pc:spChg chg="mod">
          <ac:chgData name="kishan rai" userId="9a8325d7169af320" providerId="LiveId" clId="{79DE339E-FA37-46D1-8280-5488A8C72399}" dt="2021-05-01T15:30:46.501" v="53" actId="20577"/>
          <ac:spMkLst>
            <pc:docMk/>
            <pc:sldMk cId="1871107073" sldId="256"/>
            <ac:spMk id="6" creationId="{429B27FF-3D0A-4793-8F01-007713DBA150}"/>
          </ac:spMkLst>
        </pc:spChg>
      </pc:sldChg>
      <pc:sldChg chg="del">
        <pc:chgData name="kishan rai" userId="9a8325d7169af320" providerId="LiveId" clId="{79DE339E-FA37-46D1-8280-5488A8C72399}" dt="2021-05-01T15:29:15.685" v="0" actId="2696"/>
        <pc:sldMkLst>
          <pc:docMk/>
          <pc:sldMk cId="318576937" sldId="258"/>
        </pc:sldMkLst>
      </pc:sldChg>
      <pc:sldChg chg="delSp modSp mod">
        <pc:chgData name="kishan rai" userId="9a8325d7169af320" providerId="LiveId" clId="{79DE339E-FA37-46D1-8280-5488A8C72399}" dt="2021-05-01T15:53:41.630" v="138" actId="1076"/>
        <pc:sldMkLst>
          <pc:docMk/>
          <pc:sldMk cId="202002629" sldId="261"/>
        </pc:sldMkLst>
        <pc:spChg chg="del">
          <ac:chgData name="kishan rai" userId="9a8325d7169af320" providerId="LiveId" clId="{79DE339E-FA37-46D1-8280-5488A8C72399}" dt="2021-05-01T15:53:12.554" v="126" actId="21"/>
          <ac:spMkLst>
            <pc:docMk/>
            <pc:sldMk cId="202002629" sldId="261"/>
            <ac:spMk id="2" creationId="{4E45B622-B20E-4851-A4BD-D827031D8A0F}"/>
          </ac:spMkLst>
        </pc:spChg>
        <pc:spChg chg="mod">
          <ac:chgData name="kishan rai" userId="9a8325d7169af320" providerId="LiveId" clId="{79DE339E-FA37-46D1-8280-5488A8C72399}" dt="2021-05-01T15:53:36.730" v="137" actId="1076"/>
          <ac:spMkLst>
            <pc:docMk/>
            <pc:sldMk cId="202002629" sldId="261"/>
            <ac:spMk id="3" creationId="{5AB6C2E7-01DA-4BFB-95CF-5F1250CF5CB4}"/>
          </ac:spMkLst>
        </pc:spChg>
        <pc:spChg chg="mod">
          <ac:chgData name="kishan rai" userId="9a8325d7169af320" providerId="LiveId" clId="{79DE339E-FA37-46D1-8280-5488A8C72399}" dt="2021-05-01T15:53:41.630" v="138" actId="1076"/>
          <ac:spMkLst>
            <pc:docMk/>
            <pc:sldMk cId="202002629" sldId="261"/>
            <ac:spMk id="4" creationId="{456CBF62-3942-45F2-B40C-67D8246D2186}"/>
          </ac:spMkLst>
        </pc:spChg>
      </pc:sldChg>
      <pc:sldChg chg="modSp mod">
        <pc:chgData name="kishan rai" userId="9a8325d7169af320" providerId="LiveId" clId="{79DE339E-FA37-46D1-8280-5488A8C72399}" dt="2021-05-04T07:53:22.003" v="457" actId="1076"/>
        <pc:sldMkLst>
          <pc:docMk/>
          <pc:sldMk cId="2664229996" sldId="263"/>
        </pc:sldMkLst>
        <pc:spChg chg="mod">
          <ac:chgData name="kishan rai" userId="9a8325d7169af320" providerId="LiveId" clId="{79DE339E-FA37-46D1-8280-5488A8C72399}" dt="2021-05-04T07:53:11.916" v="455" actId="1076"/>
          <ac:spMkLst>
            <pc:docMk/>
            <pc:sldMk cId="2664229996" sldId="263"/>
            <ac:spMk id="5" creationId="{459FF574-07E2-4279-BB42-CF849B583976}"/>
          </ac:spMkLst>
        </pc:spChg>
        <pc:picChg chg="mod">
          <ac:chgData name="kishan rai" userId="9a8325d7169af320" providerId="LiveId" clId="{79DE339E-FA37-46D1-8280-5488A8C72399}" dt="2021-05-04T07:53:22.003" v="457" actId="1076"/>
          <ac:picMkLst>
            <pc:docMk/>
            <pc:sldMk cId="2664229996" sldId="263"/>
            <ac:picMk id="4" creationId="{BDA32E8F-2503-4485-8B84-9F18AB3CC414}"/>
          </ac:picMkLst>
        </pc:picChg>
      </pc:sldChg>
      <pc:sldChg chg="modSp mod">
        <pc:chgData name="kishan rai" userId="9a8325d7169af320" providerId="LiveId" clId="{79DE339E-FA37-46D1-8280-5488A8C72399}" dt="2021-05-01T15:36:09.932" v="56" actId="20577"/>
        <pc:sldMkLst>
          <pc:docMk/>
          <pc:sldMk cId="3170692042" sldId="273"/>
        </pc:sldMkLst>
        <pc:spChg chg="mod">
          <ac:chgData name="kishan rai" userId="9a8325d7169af320" providerId="LiveId" clId="{79DE339E-FA37-46D1-8280-5488A8C72399}" dt="2021-05-01T15:36:09.932" v="56" actId="20577"/>
          <ac:spMkLst>
            <pc:docMk/>
            <pc:sldMk cId="3170692042" sldId="273"/>
            <ac:spMk id="3" creationId="{615A3F33-C096-4A4B-A937-55814A4A7BB9}"/>
          </ac:spMkLst>
        </pc:spChg>
      </pc:sldChg>
      <pc:sldChg chg="addSp delSp modSp new mod">
        <pc:chgData name="kishan rai" userId="9a8325d7169af320" providerId="LiveId" clId="{79DE339E-FA37-46D1-8280-5488A8C72399}" dt="2021-05-04T08:08:35.165" v="507" actId="1076"/>
        <pc:sldMkLst>
          <pc:docMk/>
          <pc:sldMk cId="743151661" sldId="276"/>
        </pc:sldMkLst>
        <pc:spChg chg="add mod">
          <ac:chgData name="kishan rai" userId="9a8325d7169af320" providerId="LiveId" clId="{79DE339E-FA37-46D1-8280-5488A8C72399}" dt="2021-05-01T15:58:48.993" v="358" actId="1076"/>
          <ac:spMkLst>
            <pc:docMk/>
            <pc:sldMk cId="743151661" sldId="276"/>
            <ac:spMk id="2" creationId="{C5701D83-6E30-4AE8-83EC-6377569B7526}"/>
          </ac:spMkLst>
        </pc:spChg>
        <pc:spChg chg="add mod">
          <ac:chgData name="kishan rai" userId="9a8325d7169af320" providerId="LiveId" clId="{79DE339E-FA37-46D1-8280-5488A8C72399}" dt="2021-05-01T15:58:42.508" v="357" actId="1076"/>
          <ac:spMkLst>
            <pc:docMk/>
            <pc:sldMk cId="743151661" sldId="276"/>
            <ac:spMk id="3" creationId="{9BBB41F9-0E64-4173-A05B-420BE8EDEAAE}"/>
          </ac:spMkLst>
        </pc:spChg>
        <pc:picChg chg="add del mod">
          <ac:chgData name="kishan rai" userId="9a8325d7169af320" providerId="LiveId" clId="{79DE339E-FA37-46D1-8280-5488A8C72399}" dt="2021-05-04T08:08:01.926" v="501" actId="21"/>
          <ac:picMkLst>
            <pc:docMk/>
            <pc:sldMk cId="743151661" sldId="276"/>
            <ac:picMk id="5" creationId="{E4BFAFC6-FBBC-4C0C-953D-173C335244EB}"/>
          </ac:picMkLst>
        </pc:picChg>
        <pc:picChg chg="add mod">
          <ac:chgData name="kishan rai" userId="9a8325d7169af320" providerId="LiveId" clId="{79DE339E-FA37-46D1-8280-5488A8C72399}" dt="2021-05-04T08:08:35.165" v="507" actId="1076"/>
          <ac:picMkLst>
            <pc:docMk/>
            <pc:sldMk cId="743151661" sldId="276"/>
            <ac:picMk id="7" creationId="{A7566B4C-08EE-406E-ADDB-523A637B5682}"/>
          </ac:picMkLst>
        </pc:picChg>
      </pc:sldChg>
      <pc:sldChg chg="addSp delSp modSp new mod">
        <pc:chgData name="kishan rai" userId="9a8325d7169af320" providerId="LiveId" clId="{79DE339E-FA37-46D1-8280-5488A8C72399}" dt="2021-05-04T08:22:46.822" v="705" actId="20577"/>
        <pc:sldMkLst>
          <pc:docMk/>
          <pc:sldMk cId="3629002541" sldId="277"/>
        </pc:sldMkLst>
        <pc:spChg chg="add mod">
          <ac:chgData name="kishan rai" userId="9a8325d7169af320" providerId="LiveId" clId="{79DE339E-FA37-46D1-8280-5488A8C72399}" dt="2021-05-04T08:17:42.010" v="668" actId="1076"/>
          <ac:spMkLst>
            <pc:docMk/>
            <pc:sldMk cId="3629002541" sldId="277"/>
            <ac:spMk id="2" creationId="{B2AF258B-CDCF-4FE3-ACF0-8B97AAF5B117}"/>
          </ac:spMkLst>
        </pc:spChg>
        <pc:spChg chg="add mod">
          <ac:chgData name="kishan rai" userId="9a8325d7169af320" providerId="LiveId" clId="{79DE339E-FA37-46D1-8280-5488A8C72399}" dt="2021-05-04T08:17:37.235" v="667" actId="1076"/>
          <ac:spMkLst>
            <pc:docMk/>
            <pc:sldMk cId="3629002541" sldId="277"/>
            <ac:spMk id="3" creationId="{302F47BC-9EE4-409B-A1C7-17FACB4EFA28}"/>
          </ac:spMkLst>
        </pc:spChg>
        <pc:spChg chg="add mod">
          <ac:chgData name="kishan rai" userId="9a8325d7169af320" providerId="LiveId" clId="{79DE339E-FA37-46D1-8280-5488A8C72399}" dt="2021-05-04T08:17:33.814" v="666" actId="1076"/>
          <ac:spMkLst>
            <pc:docMk/>
            <pc:sldMk cId="3629002541" sldId="277"/>
            <ac:spMk id="4" creationId="{AAE444C6-1987-47B7-A2EE-DB0E1F0E16E8}"/>
          </ac:spMkLst>
        </pc:spChg>
        <pc:spChg chg="add mod">
          <ac:chgData name="kishan rai" userId="9a8325d7169af320" providerId="LiveId" clId="{79DE339E-FA37-46D1-8280-5488A8C72399}" dt="2021-05-04T08:17:00.132" v="661" actId="1076"/>
          <ac:spMkLst>
            <pc:docMk/>
            <pc:sldMk cId="3629002541" sldId="277"/>
            <ac:spMk id="5" creationId="{E9B2B441-A558-4C7B-8038-25AF9899F970}"/>
          </ac:spMkLst>
        </pc:spChg>
        <pc:spChg chg="add del mod">
          <ac:chgData name="kishan rai" userId="9a8325d7169af320" providerId="LiveId" clId="{79DE339E-FA37-46D1-8280-5488A8C72399}" dt="2021-05-04T08:17:07.241" v="662" actId="1076"/>
          <ac:spMkLst>
            <pc:docMk/>
            <pc:sldMk cId="3629002541" sldId="277"/>
            <ac:spMk id="6" creationId="{FEE7EDB8-E127-4F30-AFAA-ACAE81148A5A}"/>
          </ac:spMkLst>
        </pc:spChg>
        <pc:spChg chg="add del mod">
          <ac:chgData name="kishan rai" userId="9a8325d7169af320" providerId="LiveId" clId="{79DE339E-FA37-46D1-8280-5488A8C72399}" dt="2021-05-04T08:19:09.126" v="671"/>
          <ac:spMkLst>
            <pc:docMk/>
            <pc:sldMk cId="3629002541" sldId="277"/>
            <ac:spMk id="7" creationId="{62F28D82-4671-49FE-AF9F-A6119F02D8B9}"/>
          </ac:spMkLst>
        </pc:spChg>
        <pc:spChg chg="add mod">
          <ac:chgData name="kishan rai" userId="9a8325d7169af320" providerId="LiveId" clId="{79DE339E-FA37-46D1-8280-5488A8C72399}" dt="2021-05-04T08:19:50.960" v="690" actId="1076"/>
          <ac:spMkLst>
            <pc:docMk/>
            <pc:sldMk cId="3629002541" sldId="277"/>
            <ac:spMk id="8" creationId="{5C89C3F3-7725-401F-888F-0ED9ACB0CE3C}"/>
          </ac:spMkLst>
        </pc:spChg>
        <pc:spChg chg="add mod">
          <ac:chgData name="kishan rai" userId="9a8325d7169af320" providerId="LiveId" clId="{79DE339E-FA37-46D1-8280-5488A8C72399}" dt="2021-05-04T08:22:46.822" v="705" actId="20577"/>
          <ac:spMkLst>
            <pc:docMk/>
            <pc:sldMk cId="3629002541" sldId="277"/>
            <ac:spMk id="10" creationId="{FF0B4BEA-07E7-45BB-8F79-0A395F230A50}"/>
          </ac:spMkLst>
        </pc:spChg>
        <pc:picChg chg="add del mod">
          <ac:chgData name="kishan rai" userId="9a8325d7169af320" providerId="LiveId" clId="{79DE339E-FA37-46D1-8280-5488A8C72399}" dt="2021-05-04T08:19:58.510" v="692" actId="21"/>
          <ac:picMkLst>
            <pc:docMk/>
            <pc:sldMk cId="3629002541" sldId="277"/>
            <ac:picMk id="9" creationId="{C913A9F1-3DCF-4E0A-9A84-E96294E9BD69}"/>
          </ac:picMkLst>
        </pc:picChg>
      </pc:sldChg>
      <pc:sldChg chg="addSp modSp new mod">
        <pc:chgData name="kishan rai" userId="9a8325d7169af320" providerId="LiveId" clId="{79DE339E-FA37-46D1-8280-5488A8C72399}" dt="2021-05-04T08:36:23.694" v="860" actId="1076"/>
        <pc:sldMkLst>
          <pc:docMk/>
          <pc:sldMk cId="800588755" sldId="278"/>
        </pc:sldMkLst>
        <pc:spChg chg="add mod">
          <ac:chgData name="kishan rai" userId="9a8325d7169af320" providerId="LiveId" clId="{79DE339E-FA37-46D1-8280-5488A8C72399}" dt="2021-05-04T08:26:11.968" v="745" actId="1076"/>
          <ac:spMkLst>
            <pc:docMk/>
            <pc:sldMk cId="800588755" sldId="278"/>
            <ac:spMk id="2" creationId="{AAB3E651-3BD1-4989-A662-5C0FE12AA4CF}"/>
          </ac:spMkLst>
        </pc:spChg>
        <pc:spChg chg="add mod">
          <ac:chgData name="kishan rai" userId="9a8325d7169af320" providerId="LiveId" clId="{79DE339E-FA37-46D1-8280-5488A8C72399}" dt="2021-05-04T08:36:23.694" v="860" actId="1076"/>
          <ac:spMkLst>
            <pc:docMk/>
            <pc:sldMk cId="800588755" sldId="278"/>
            <ac:spMk id="3" creationId="{E07F8BED-720F-477C-94F7-3558ED33B114}"/>
          </ac:spMkLst>
        </pc:spChg>
      </pc:sldChg>
    </pc:docChg>
  </pc:docChgLst>
</pc:chgInfo>
</file>

<file path=ppt/media/image1.png>
</file>

<file path=ppt/media/image10.gif>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png>
</file>

<file path=ppt/media/image7.jpg>
</file>

<file path=ppt/media/image8.jfif>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3868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344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885682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710252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07710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04-05-2021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81731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04-05-2021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130501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4732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346965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31412411"/>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668829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5083973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174679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92313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04-05-2021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6024726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04-05-2021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934497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04-05-2021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5213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337852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4987904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450093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8853746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7491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062704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726933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4103309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5054580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7320005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04-05-2021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43760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26439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04-05-2021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727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04-05-2021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8718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04-05-2021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412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51633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04-05-2021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51701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t>04-05-2021</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230183058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2241E3-C3D7-4883-A3A3-12D3CF7B9DEE}" type="datetimeFigureOut">
              <a:rPr lang="en-IN" smtClean="0"/>
              <a:t>04-05-2021</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1855814952"/>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24.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2A16A3-7464-4EEA-9E12-2FC2B99F4F31}"/>
              </a:ext>
            </a:extLst>
          </p:cNvPr>
          <p:cNvSpPr/>
          <p:nvPr/>
        </p:nvSpPr>
        <p:spPr>
          <a:xfrm>
            <a:off x="10014012" y="301841"/>
            <a:ext cx="1953087" cy="1846555"/>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48C3875-4915-4616-9669-03DC8044F5E9}"/>
              </a:ext>
            </a:extLst>
          </p:cNvPr>
          <p:cNvSpPr txBox="1"/>
          <p:nvPr/>
        </p:nvSpPr>
        <p:spPr>
          <a:xfrm>
            <a:off x="911348" y="1831389"/>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p>
          <a:p>
            <a:pPr algn="ctr"/>
            <a:r>
              <a:rPr lang="en-IN" sz="5400" b="1" dirty="0">
                <a:latin typeface="Times New Roman" panose="02020603050405020304" pitchFamily="18" charset="0"/>
                <a:cs typeface="Times New Roman" panose="02020603050405020304" pitchFamily="18" charset="0"/>
              </a:rPr>
              <a:t>JARVIS DESKTOP VOICE   ASSISTANT</a:t>
            </a:r>
          </a:p>
        </p:txBody>
      </p:sp>
      <p:sp>
        <p:nvSpPr>
          <p:cNvPr id="6" name="TextBox 5">
            <a:extLst>
              <a:ext uri="{FF2B5EF4-FFF2-40B4-BE49-F238E27FC236}">
                <a16:creationId xmlns:a16="http://schemas.microsoft.com/office/drawing/2014/main" id="{429B27FF-3D0A-4793-8F01-007713DBA150}"/>
              </a:ext>
            </a:extLst>
          </p:cNvPr>
          <p:cNvSpPr txBox="1"/>
          <p:nvPr/>
        </p:nvSpPr>
        <p:spPr>
          <a:xfrm>
            <a:off x="266330" y="5459766"/>
            <a:ext cx="4900474" cy="120032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Guide : Ms. Nandini Sharma</a:t>
            </a:r>
          </a:p>
          <a:p>
            <a:r>
              <a:rPr lang="en-IN" b="1" dirty="0">
                <a:latin typeface="Times New Roman" panose="02020603050405020304" pitchFamily="18" charset="0"/>
                <a:cs typeface="Times New Roman" panose="02020603050405020304" pitchFamily="18" charset="0"/>
              </a:rPr>
              <a:t>Presented By : Kishan Kumar Rai</a:t>
            </a:r>
          </a:p>
          <a:p>
            <a:r>
              <a:rPr lang="en-IN" b="1" dirty="0">
                <a:latin typeface="Times New Roman" panose="02020603050405020304" pitchFamily="18" charset="0"/>
                <a:cs typeface="Times New Roman" panose="02020603050405020304" pitchFamily="18" charset="0"/>
              </a:rPr>
              <a:t>Class : </a:t>
            </a:r>
            <a:r>
              <a:rPr lang="en-IN" b="1" dirty="0" err="1">
                <a:latin typeface="Times New Roman" panose="02020603050405020304" pitchFamily="18" charset="0"/>
                <a:cs typeface="Times New Roman" panose="02020603050405020304" pitchFamily="18" charset="0"/>
              </a:rPr>
              <a:t>B.Tech</a:t>
            </a:r>
            <a:r>
              <a:rPr lang="en-IN" b="1" dirty="0">
                <a:latin typeface="Times New Roman" panose="02020603050405020304" pitchFamily="18" charset="0"/>
                <a:cs typeface="Times New Roman" panose="02020603050405020304" pitchFamily="18" charset="0"/>
              </a:rPr>
              <a:t> CSE 6</a:t>
            </a:r>
            <a:r>
              <a:rPr lang="en-IN" b="1" baseline="30000" dirty="0">
                <a:latin typeface="Times New Roman" panose="02020603050405020304" pitchFamily="18" charset="0"/>
                <a:cs typeface="Times New Roman" panose="02020603050405020304" pitchFamily="18" charset="0"/>
              </a:rPr>
              <a:t>th</a:t>
            </a:r>
            <a:r>
              <a:rPr lang="en-IN" b="1" dirty="0">
                <a:latin typeface="Times New Roman" panose="02020603050405020304" pitchFamily="18" charset="0"/>
                <a:cs typeface="Times New Roman" panose="02020603050405020304" pitchFamily="18" charset="0"/>
              </a:rPr>
              <a:t> SEM</a:t>
            </a:r>
          </a:p>
          <a:p>
            <a:r>
              <a:rPr lang="en-IN" b="1" dirty="0">
                <a:latin typeface="Times New Roman" panose="02020603050405020304" pitchFamily="18" charset="0"/>
                <a:cs typeface="Times New Roman" panose="02020603050405020304" pitchFamily="18" charset="0"/>
              </a:rPr>
              <a:t>Roll No. : 18038004007</a:t>
            </a:r>
          </a:p>
        </p:txBody>
      </p:sp>
    </p:spTree>
    <p:extLst>
      <p:ext uri="{BB962C8B-B14F-4D97-AF65-F5344CB8AC3E}">
        <p14:creationId xmlns:p14="http://schemas.microsoft.com/office/powerpoint/2010/main" val="187110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a:extLst>
              <a:ext uri="{FF2B5EF4-FFF2-40B4-BE49-F238E27FC236}">
                <a16:creationId xmlns:a16="http://schemas.microsoft.com/office/drawing/2014/main" id="{5239DACE-CF68-457A-B452-1ED5C18BD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extLst>
      <p:ext uri="{BB962C8B-B14F-4D97-AF65-F5344CB8AC3E}">
        <p14:creationId xmlns:p14="http://schemas.microsoft.com/office/powerpoint/2010/main" val="1683934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507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B3E651-3BD1-4989-A662-5C0FE12AA4CF}"/>
              </a:ext>
            </a:extLst>
          </p:cNvPr>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07F8BED-720F-477C-94F7-3558ED33B114}"/>
              </a:ext>
            </a:extLst>
          </p:cNvPr>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2"/>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3"/>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4"/>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5"/>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800588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Tree>
    <p:extLst>
      <p:ext uri="{BB962C8B-B14F-4D97-AF65-F5344CB8AC3E}">
        <p14:creationId xmlns:p14="http://schemas.microsoft.com/office/powerpoint/2010/main" val="174943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extLst>
      <p:ext uri="{BB962C8B-B14F-4D97-AF65-F5344CB8AC3E}">
        <p14:creationId xmlns:p14="http://schemas.microsoft.com/office/powerpoint/2010/main" val="743151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TM04033925[[fn=Droplet]]</Template>
  <TotalTime>442</TotalTime>
  <Words>1239</Words>
  <Application>Microsoft Office PowerPoint</Application>
  <PresentationFormat>Widescreen</PresentationFormat>
  <Paragraphs>161</Paragraphs>
  <Slides>22</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Algerian</vt:lpstr>
      <vt:lpstr>Arial</vt:lpstr>
      <vt:lpstr>Arial</vt:lpstr>
      <vt:lpstr>Calibri</vt:lpstr>
      <vt:lpstr>Calibri Light</vt:lpstr>
      <vt:lpstr>Consolas</vt:lpstr>
      <vt:lpstr>Times New Roman</vt:lpstr>
      <vt:lpstr>Tw Cen MT</vt:lpstr>
      <vt:lpstr>Wingdings</vt:lpstr>
      <vt:lpstr>Droplet</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kishan rai</cp:lastModifiedBy>
  <cp:revision>25</cp:revision>
  <dcterms:created xsi:type="dcterms:W3CDTF">2021-05-01T09:15:45Z</dcterms:created>
  <dcterms:modified xsi:type="dcterms:W3CDTF">2021-05-04T08:36:27Z</dcterms:modified>
</cp:coreProperties>
</file>

<file path=docProps/thumbnail.jpeg>
</file>